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17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298" r:id="rId12"/>
    <p:sldId id="299" r:id="rId13"/>
    <p:sldId id="286" r:id="rId14"/>
    <p:sldId id="301" r:id="rId15"/>
    <p:sldId id="291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Figtree" panose="020B0604020202020204" charset="0"/>
      <p:regular r:id="rId22"/>
      <p:bold r:id="rId23"/>
      <p:italic r:id="rId24"/>
      <p:boldItalic r:id="rId25"/>
    </p:embeddedFont>
    <p:embeddedFont>
      <p:font typeface="Geologica" panose="020B0604020202020204" charset="0"/>
      <p:regular r:id="rId26"/>
      <p:bold r:id="rId27"/>
    </p:embeddedFont>
    <p:embeddedFont>
      <p:font typeface="Geologica SemiBold" panose="020B0604020202020204" charset="0"/>
      <p:regular r:id="rId28"/>
      <p:bold r:id="rId29"/>
    </p:embeddedFont>
    <p:embeddedFont>
      <p:font typeface="Nunito Light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70C75D-6472-BC43-1827-158824CCF643}" v="401" dt="2023-10-26T21:38:18.702"/>
    <p1510:client id="{F67C237D-5B63-5DC6-70E0-7F6C1B745170}" v="32" dt="2023-10-25T10:00:10.847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MANON JUPIN" userId="S::manon.jupin@etudiant.univ-reims.fr::4cefab26-f8d8-4cdc-a351-24425233832a" providerId="AD" clId="Web-{8F70C75D-6472-BC43-1827-158824CCF643}"/>
    <pc:docChg chg="addSld delSld modSld">
      <pc:chgData name="MANON JUPIN" userId="S::manon.jupin@etudiant.univ-reims.fr::4cefab26-f8d8-4cdc-a351-24425233832a" providerId="AD" clId="Web-{8F70C75D-6472-BC43-1827-158824CCF643}" dt="2023-10-26T21:38:18.702" v="295"/>
      <pc:docMkLst>
        <pc:docMk/>
      </pc:docMkLst>
      <pc:sldChg chg="addSp delSp modSp del">
        <pc:chgData name="MANON JUPIN" userId="S::manon.jupin@etudiant.univ-reims.fr::4cefab26-f8d8-4cdc-a351-24425233832a" providerId="AD" clId="Web-{8F70C75D-6472-BC43-1827-158824CCF643}" dt="2023-10-26T21:38:18.702" v="295"/>
        <pc:sldMkLst>
          <pc:docMk/>
          <pc:sldMk cId="0" sldId="272"/>
        </pc:sldMkLst>
        <pc:spChg chg="del mod">
          <ac:chgData name="MANON JUPIN" userId="S::manon.jupin@etudiant.univ-reims.fr::4cefab26-f8d8-4cdc-a351-24425233832a" providerId="AD" clId="Web-{8F70C75D-6472-BC43-1827-158824CCF643}" dt="2023-10-26T21:09:02.091" v="8"/>
          <ac:spMkLst>
            <pc:docMk/>
            <pc:sldMk cId="0" sldId="272"/>
            <ac:spMk id="2" creationId="{9EB73747-1D6E-7444-D8FF-56729FEB245C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6:03.558" v="251" actId="1076"/>
          <ac:spMkLst>
            <pc:docMk/>
            <pc:sldMk cId="0" sldId="272"/>
            <ac:spMk id="3" creationId="{F961BBEB-A41F-D2E2-4328-052C5AD68B31}"/>
          </ac:spMkLst>
        </pc:spChg>
        <pc:spChg chg="add del mod">
          <ac:chgData name="MANON JUPIN" userId="S::manon.jupin@etudiant.univ-reims.fr::4cefab26-f8d8-4cdc-a351-24425233832a" providerId="AD" clId="Web-{8F70C75D-6472-BC43-1827-158824CCF643}" dt="2023-10-26T21:28:12.873" v="126"/>
          <ac:spMkLst>
            <pc:docMk/>
            <pc:sldMk cId="0" sldId="272"/>
            <ac:spMk id="4" creationId="{6474CD6D-CB6A-67B5-EC4A-D8A62FB99256}"/>
          </ac:spMkLst>
        </pc:spChg>
        <pc:spChg chg="add del mod">
          <ac:chgData name="MANON JUPIN" userId="S::manon.jupin@etudiant.univ-reims.fr::4cefab26-f8d8-4cdc-a351-24425233832a" providerId="AD" clId="Web-{8F70C75D-6472-BC43-1827-158824CCF643}" dt="2023-10-26T21:28:10.889" v="125"/>
          <ac:spMkLst>
            <pc:docMk/>
            <pc:sldMk cId="0" sldId="272"/>
            <ac:spMk id="7" creationId="{7D23D984-B529-5004-E03F-2E87A27F39A2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5:17.041" v="243" actId="14100"/>
          <ac:spMkLst>
            <pc:docMk/>
            <pc:sldMk cId="0" sldId="272"/>
            <ac:spMk id="8" creationId="{301C2234-6C16-D662-7F23-64738815E844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5:48.386" v="248" actId="1076"/>
          <ac:spMkLst>
            <pc:docMk/>
            <pc:sldMk cId="0" sldId="272"/>
            <ac:spMk id="9" creationId="{A6AA3FA8-CA38-BF87-6BCE-EE3B9F1B3B1E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5:31.698" v="246" actId="14100"/>
          <ac:spMkLst>
            <pc:docMk/>
            <pc:sldMk cId="0" sldId="272"/>
            <ac:spMk id="10" creationId="{CE4E7520-1A9B-3037-7962-F1843B63781B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5:58.745" v="250" actId="1076"/>
          <ac:spMkLst>
            <pc:docMk/>
            <pc:sldMk cId="0" sldId="272"/>
            <ac:spMk id="12" creationId="{57BA149F-6913-9B01-5E8F-74623B71A263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5:02.681" v="241" actId="1076"/>
          <ac:spMkLst>
            <pc:docMk/>
            <pc:sldMk cId="0" sldId="272"/>
            <ac:spMk id="13" creationId="{ED2F15FF-D96D-AF81-C2B1-77D2323A6284}"/>
          </ac:spMkLst>
        </pc:spChg>
        <pc:spChg chg="add del">
          <ac:chgData name="MANON JUPIN" userId="S::manon.jupin@etudiant.univ-reims.fr::4cefab26-f8d8-4cdc-a351-24425233832a" providerId="AD" clId="Web-{8F70C75D-6472-BC43-1827-158824CCF643}" dt="2023-10-26T21:34:12.117" v="232"/>
          <ac:spMkLst>
            <pc:docMk/>
            <pc:sldMk cId="0" sldId="272"/>
            <ac:spMk id="14" creationId="{4053DCFA-B115-924D-8AC3-F7A4C52F550E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6:57.216" v="264" actId="1076"/>
          <ac:spMkLst>
            <pc:docMk/>
            <pc:sldMk cId="0" sldId="272"/>
            <ac:spMk id="18" creationId="{DA83EFAB-1BDA-3A61-325C-CEB19C908A61}"/>
          </ac:spMkLst>
        </pc:spChg>
        <pc:cxnChg chg="add mod">
          <ac:chgData name="MANON JUPIN" userId="S::manon.jupin@etudiant.univ-reims.fr::4cefab26-f8d8-4cdc-a351-24425233832a" providerId="AD" clId="Web-{8F70C75D-6472-BC43-1827-158824CCF643}" dt="2023-10-26T21:35:20.588" v="244" actId="1076"/>
          <ac:cxnSpMkLst>
            <pc:docMk/>
            <pc:sldMk cId="0" sldId="272"/>
            <ac:cxnSpMk id="5" creationId="{13796BE1-368F-0BE3-F433-14CC1E88A391}"/>
          </ac:cxnSpMkLst>
        </pc:cxnChg>
        <pc:cxnChg chg="add mod">
          <ac:chgData name="MANON JUPIN" userId="S::manon.jupin@etudiant.univ-reims.fr::4cefab26-f8d8-4cdc-a351-24425233832a" providerId="AD" clId="Web-{8F70C75D-6472-BC43-1827-158824CCF643}" dt="2023-10-26T21:33:05.616" v="223" actId="1076"/>
          <ac:cxnSpMkLst>
            <pc:docMk/>
            <pc:sldMk cId="0" sldId="272"/>
            <ac:cxnSpMk id="6" creationId="{13796BE1-368F-0BE3-F433-14CC1E88A391}"/>
          </ac:cxnSpMkLst>
        </pc:cxnChg>
        <pc:cxnChg chg="add mod">
          <ac:chgData name="MANON JUPIN" userId="S::manon.jupin@etudiant.univ-reims.fr::4cefab26-f8d8-4cdc-a351-24425233832a" providerId="AD" clId="Web-{8F70C75D-6472-BC43-1827-158824CCF643}" dt="2023-10-26T21:31:14.644" v="209" actId="1076"/>
          <ac:cxnSpMkLst>
            <pc:docMk/>
            <pc:sldMk cId="0" sldId="272"/>
            <ac:cxnSpMk id="11" creationId="{D317820F-93D7-7F01-B3BD-89E20C2B2955}"/>
          </ac:cxnSpMkLst>
        </pc:cxnChg>
        <pc:cxnChg chg="add mod">
          <ac:chgData name="MANON JUPIN" userId="S::manon.jupin@etudiant.univ-reims.fr::4cefab26-f8d8-4cdc-a351-24425233832a" providerId="AD" clId="Web-{8F70C75D-6472-BC43-1827-158824CCF643}" dt="2023-10-26T21:36:14.402" v="253" actId="1076"/>
          <ac:cxnSpMkLst>
            <pc:docMk/>
            <pc:sldMk cId="0" sldId="272"/>
            <ac:cxnSpMk id="15" creationId="{2B4A266F-929C-63E8-8783-D556EEA9FBBB}"/>
          </ac:cxnSpMkLst>
        </pc:cxnChg>
        <pc:cxnChg chg="add mod">
          <ac:chgData name="MANON JUPIN" userId="S::manon.jupin@etudiant.univ-reims.fr::4cefab26-f8d8-4cdc-a351-24425233832a" providerId="AD" clId="Web-{8F70C75D-6472-BC43-1827-158824CCF643}" dt="2023-10-26T21:36:23.715" v="255" actId="1076"/>
          <ac:cxnSpMkLst>
            <pc:docMk/>
            <pc:sldMk cId="0" sldId="272"/>
            <ac:cxnSpMk id="16" creationId="{41516AE4-0897-444F-8663-D21CB908ECF9}"/>
          </ac:cxnSpMkLst>
        </pc:cxnChg>
        <pc:cxnChg chg="add mod">
          <ac:chgData name="MANON JUPIN" userId="S::manon.jupin@etudiant.univ-reims.fr::4cefab26-f8d8-4cdc-a351-24425233832a" providerId="AD" clId="Web-{8F70C75D-6472-BC43-1827-158824CCF643}" dt="2023-10-26T21:36:37.418" v="257" actId="1076"/>
          <ac:cxnSpMkLst>
            <pc:docMk/>
            <pc:sldMk cId="0" sldId="272"/>
            <ac:cxnSpMk id="17" creationId="{5141AB2E-A735-CE97-989E-0531A9246B63}"/>
          </ac:cxnSpMkLst>
        </pc:cxnChg>
      </pc:sldChg>
      <pc:sldChg chg="modSp">
        <pc:chgData name="MANON JUPIN" userId="S::manon.jupin@etudiant.univ-reims.fr::4cefab26-f8d8-4cdc-a351-24425233832a" providerId="AD" clId="Web-{8F70C75D-6472-BC43-1827-158824CCF643}" dt="2023-10-26T21:09:36.842" v="21"/>
        <pc:sldMkLst>
          <pc:docMk/>
          <pc:sldMk cId="0" sldId="286"/>
        </pc:sldMkLst>
        <pc:graphicFrameChg chg="mod modGraphic">
          <ac:chgData name="MANON JUPIN" userId="S::manon.jupin@etudiant.univ-reims.fr::4cefab26-f8d8-4cdc-a351-24425233832a" providerId="AD" clId="Web-{8F70C75D-6472-BC43-1827-158824CCF643}" dt="2023-10-26T21:09:36.842" v="21"/>
          <ac:graphicFrameMkLst>
            <pc:docMk/>
            <pc:sldMk cId="0" sldId="286"/>
            <ac:graphicFrameMk id="2608" creationId="{00000000-0000-0000-0000-000000000000}"/>
          </ac:graphicFrameMkLst>
        </pc:graphicFrameChg>
      </pc:sldChg>
      <pc:sldChg chg="del">
        <pc:chgData name="MANON JUPIN" userId="S::manon.jupin@etudiant.univ-reims.fr::4cefab26-f8d8-4cdc-a351-24425233832a" providerId="AD" clId="Web-{8F70C75D-6472-BC43-1827-158824CCF643}" dt="2023-10-26T20:52:17.165" v="0"/>
        <pc:sldMkLst>
          <pc:docMk/>
          <pc:sldMk cId="2889893184" sldId="296"/>
        </pc:sldMkLst>
      </pc:sldChg>
      <pc:sldChg chg="addSp modSp add replId">
        <pc:chgData name="MANON JUPIN" userId="S::manon.jupin@etudiant.univ-reims.fr::4cefab26-f8d8-4cdc-a351-24425233832a" providerId="AD" clId="Web-{8F70C75D-6472-BC43-1827-158824CCF643}" dt="2023-10-26T21:38:15.609" v="294" actId="20577"/>
        <pc:sldMkLst>
          <pc:docMk/>
          <pc:sldMk cId="75130346" sldId="301"/>
        </pc:sldMkLst>
        <pc:spChg chg="add mod">
          <ac:chgData name="MANON JUPIN" userId="S::manon.jupin@etudiant.univ-reims.fr::4cefab26-f8d8-4cdc-a351-24425233832a" providerId="AD" clId="Web-{8F70C75D-6472-BC43-1827-158824CCF643}" dt="2023-10-26T21:37:13.810" v="273" actId="20577"/>
          <ac:spMkLst>
            <pc:docMk/>
            <pc:sldMk cId="75130346" sldId="301"/>
            <ac:spMk id="2" creationId="{F7752001-B482-DDCE-4D2F-E513FD05A9C1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7:25.420" v="276" actId="20577"/>
          <ac:spMkLst>
            <pc:docMk/>
            <pc:sldMk cId="75130346" sldId="301"/>
            <ac:spMk id="4" creationId="{F3D05B90-0F9A-161F-685B-CD50942ACB42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7:40.967" v="279" actId="20577"/>
          <ac:spMkLst>
            <pc:docMk/>
            <pc:sldMk cId="75130346" sldId="301"/>
            <ac:spMk id="7" creationId="{D93C8072-C420-4856-B261-B7CEBB8292C5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7:55.764" v="287" actId="20577"/>
          <ac:spMkLst>
            <pc:docMk/>
            <pc:sldMk cId="75130346" sldId="301"/>
            <ac:spMk id="14" creationId="{A2F1761C-AB05-1925-4222-5ECE84D78CE7}"/>
          </ac:spMkLst>
        </pc:spChg>
        <pc:spChg chg="add mod">
          <ac:chgData name="MANON JUPIN" userId="S::manon.jupin@etudiant.univ-reims.fr::4cefab26-f8d8-4cdc-a351-24425233832a" providerId="AD" clId="Web-{8F70C75D-6472-BC43-1827-158824CCF643}" dt="2023-10-26T21:38:15.609" v="294" actId="20577"/>
          <ac:spMkLst>
            <pc:docMk/>
            <pc:sldMk cId="75130346" sldId="301"/>
            <ac:spMk id="19" creationId="{CA89115C-3EC3-E703-A8A4-4483CB6A5114}"/>
          </ac:spMkLst>
        </pc:spChg>
      </pc:sldChg>
      <pc:sldChg chg="new del">
        <pc:chgData name="MANON JUPIN" userId="S::manon.jupin@etudiant.univ-reims.fr::4cefab26-f8d8-4cdc-a351-24425233832a" providerId="AD" clId="Web-{8F70C75D-6472-BC43-1827-158824CCF643}" dt="2023-10-26T20:53:46.734" v="7"/>
        <pc:sldMkLst>
          <pc:docMk/>
          <pc:sldMk cId="3359474498" sldId="301"/>
        </pc:sldMkLst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gif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6693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6931" y="-2216"/>
            <a:ext cx="7150394" cy="544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auge">
            <a:hlinkClick r:id="" action="ppaction://media"/>
            <a:extLst>
              <a:ext uri="{FF2B5EF4-FFF2-40B4-BE49-F238E27FC236}">
                <a16:creationId xmlns:a16="http://schemas.microsoft.com/office/drawing/2014/main" id="{DB3442DE-CBE4-CDF1-4016-1B4DC66E5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626" y="215309"/>
            <a:ext cx="7432748" cy="47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1477812317"/>
              </p:ext>
            </p:extLst>
          </p:nvPr>
        </p:nvGraphicFramePr>
        <p:xfrm>
          <a:off x="0" y="0"/>
          <a:ext cx="9144001" cy="5143501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9750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41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56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38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09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321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23/07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87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Interface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 « Hello World » apparait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histogramme au dashboard concernant les différentes probabilités d’association aux</a:t>
                      </a: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</a:rPr>
                        <a:t> 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l’ordinateur, mise en place d’un bouton permettant de supprimer le formulaire pour voir le résultat et ensuite pouvoir le faire réapparaitre pour permettre une nouvelle saisie, etc.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Lien entre le résultat du modèle et la jauge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6477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Data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modèles pénalisé entre eux. Puis comparaison du meilleur modèle pénalisé, avec le modèle optimal suite à la sélection des variables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non-sélectionnées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50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Algorithme</a:t>
                      </a:r>
                      <a:endParaRPr sz="1000" dirty="0" err="1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b="0" i="0" u="none" strike="noStrike" cap="none" noProof="0" dirty="0">
                          <a:solidFill>
                            <a:schemeClr val="dk1"/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800" b="0" i="0" u="none" strike="noStrike" cap="none" noProof="0" dirty="0">
                        <a:solidFill>
                          <a:schemeClr val="dk1"/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Comparer le modèle optimal créé avec des modèles pénalisés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Extraction des paramètres du modèle optimal pour le calcul du nutri-score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3" name="Google Shape;2202;p52">
            <a:extLst>
              <a:ext uri="{FF2B5EF4-FFF2-40B4-BE49-F238E27FC236}">
                <a16:creationId xmlns:a16="http://schemas.microsoft.com/office/drawing/2014/main" id="{F961BBEB-A41F-D2E2-4328-052C5AD68B31}"/>
              </a:ext>
            </a:extLst>
          </p:cNvPr>
          <p:cNvSpPr txBox="1"/>
          <p:nvPr/>
        </p:nvSpPr>
        <p:spPr>
          <a:xfrm>
            <a:off x="908758" y="3953010"/>
            <a:ext cx="353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fr-FR" dirty="0">
                <a:solidFill>
                  <a:schemeClr val="dk1"/>
                </a:solidFill>
                <a:latin typeface="Figtree"/>
                <a:sym typeface="Figtree"/>
              </a:rPr>
              <a:t>Ajout d’un histogramme au </a:t>
            </a:r>
            <a:r>
              <a:rPr lang="fr-FR" err="1">
                <a:solidFill>
                  <a:schemeClr val="dk1"/>
                </a:solidFill>
                <a:latin typeface="Figtree"/>
                <a:sym typeface="Figtree"/>
              </a:rPr>
              <a:t>dashboard</a:t>
            </a:r>
            <a:endParaRPr lang="en-US">
              <a:solidFill>
                <a:schemeClr val="dk1"/>
              </a:solidFill>
              <a:latin typeface="Figtree"/>
            </a:endParaRPr>
          </a:p>
        </p:txBody>
      </p:sp>
      <p:cxnSp>
        <p:nvCxnSpPr>
          <p:cNvPr id="5" name="Google Shape;2214;p52">
            <a:extLst>
              <a:ext uri="{FF2B5EF4-FFF2-40B4-BE49-F238E27FC236}">
                <a16:creationId xmlns:a16="http://schemas.microsoft.com/office/drawing/2014/main" id="{13796BE1-368F-0BE3-F433-14CC1E88A391}"/>
              </a:ext>
            </a:extLst>
          </p:cNvPr>
          <p:cNvCxnSpPr>
            <a:cxnSpLocks/>
          </p:cNvCxnSpPr>
          <p:nvPr/>
        </p:nvCxnSpPr>
        <p:spPr>
          <a:xfrm>
            <a:off x="5478497" y="1315407"/>
            <a:ext cx="354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" name="Google Shape;2214;p52">
            <a:extLst>
              <a:ext uri="{FF2B5EF4-FFF2-40B4-BE49-F238E27FC236}">
                <a16:creationId xmlns:a16="http://schemas.microsoft.com/office/drawing/2014/main" id="{13796BE1-368F-0BE3-F433-14CC1E88A391}"/>
              </a:ext>
            </a:extLst>
          </p:cNvPr>
          <p:cNvCxnSpPr>
            <a:cxnSpLocks/>
          </p:cNvCxnSpPr>
          <p:nvPr/>
        </p:nvCxnSpPr>
        <p:spPr>
          <a:xfrm>
            <a:off x="5481820" y="1916812"/>
            <a:ext cx="354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2202;p52">
            <a:extLst>
              <a:ext uri="{FF2B5EF4-FFF2-40B4-BE49-F238E27FC236}">
                <a16:creationId xmlns:a16="http://schemas.microsoft.com/office/drawing/2014/main" id="{301C2234-6C16-D662-7F23-64738815E844}"/>
              </a:ext>
            </a:extLst>
          </p:cNvPr>
          <p:cNvSpPr txBox="1"/>
          <p:nvPr/>
        </p:nvSpPr>
        <p:spPr>
          <a:xfrm>
            <a:off x="908757" y="1029057"/>
            <a:ext cx="437221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fr-FR" dirty="0">
                <a:solidFill>
                  <a:schemeClr val="dk1"/>
                </a:solidFill>
                <a:latin typeface="Figtree"/>
                <a:sym typeface="Figtree"/>
              </a:rPr>
              <a:t>Comparaison des modèles pénalisés</a:t>
            </a:r>
            <a:endParaRPr lang="fr-FR" dirty="0">
              <a:solidFill>
                <a:schemeClr val="dk1"/>
              </a:solidFill>
              <a:latin typeface="Figtre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A3FA8-CA38-BF87-6BCE-EE3B9F1B3B1E}"/>
              </a:ext>
            </a:extLst>
          </p:cNvPr>
          <p:cNvSpPr txBox="1"/>
          <p:nvPr/>
        </p:nvSpPr>
        <p:spPr>
          <a:xfrm>
            <a:off x="595424" y="2941232"/>
            <a:ext cx="433808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>
                <a:solidFill>
                  <a:schemeClr val="dk1"/>
                </a:solidFill>
                <a:latin typeface="Figtree"/>
              </a:rPr>
              <a:t>Suppression des variables non-sélectionnées</a:t>
            </a:r>
            <a:endParaRPr lang="en-US" dirty="0">
              <a:solidFill>
                <a:schemeClr val="dk1"/>
              </a:solidFill>
              <a:latin typeface="Figtree"/>
            </a:endParaRPr>
          </a:p>
          <a:p>
            <a:pPr algn="ctr"/>
            <a:endParaRPr lang="en" sz="800" dirty="0">
              <a:solidFill>
                <a:srgbClr val="164D73"/>
              </a:solidFill>
            </a:endParaRPr>
          </a:p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4E7520-1A9B-3037-7962-F1843B63781B}"/>
              </a:ext>
            </a:extLst>
          </p:cNvPr>
          <p:cNvSpPr txBox="1"/>
          <p:nvPr/>
        </p:nvSpPr>
        <p:spPr>
          <a:xfrm>
            <a:off x="907754" y="2236824"/>
            <a:ext cx="454408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>
                <a:solidFill>
                  <a:schemeClr val="dk1"/>
                </a:solidFill>
                <a:latin typeface="Figtree"/>
              </a:rPr>
              <a:t>Envoie des réponses entrées dans le formulaire vers Python et affiche la réponse à l'aide de la jauge</a:t>
            </a:r>
            <a:endParaRPr lang="en-US"/>
          </a:p>
          <a:p>
            <a:pPr algn="ctr"/>
            <a:endParaRPr lang="en" sz="800" dirty="0">
              <a:solidFill>
                <a:srgbClr val="164D73"/>
              </a:solidFill>
            </a:endParaRPr>
          </a:p>
          <a:p>
            <a:endParaRPr lang="en-US"/>
          </a:p>
        </p:txBody>
      </p:sp>
      <p:cxnSp>
        <p:nvCxnSpPr>
          <p:cNvPr id="11" name="Google Shape;2214;p52">
            <a:extLst>
              <a:ext uri="{FF2B5EF4-FFF2-40B4-BE49-F238E27FC236}">
                <a16:creationId xmlns:a16="http://schemas.microsoft.com/office/drawing/2014/main" id="{D317820F-93D7-7F01-B3BD-89E20C2B2955}"/>
              </a:ext>
            </a:extLst>
          </p:cNvPr>
          <p:cNvCxnSpPr>
            <a:cxnSpLocks/>
          </p:cNvCxnSpPr>
          <p:nvPr/>
        </p:nvCxnSpPr>
        <p:spPr>
          <a:xfrm>
            <a:off x="5481820" y="2541474"/>
            <a:ext cx="354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" name="Google Shape;2202;p52">
            <a:extLst>
              <a:ext uri="{FF2B5EF4-FFF2-40B4-BE49-F238E27FC236}">
                <a16:creationId xmlns:a16="http://schemas.microsoft.com/office/drawing/2014/main" id="{57BA149F-6913-9B01-5E8F-74623B71A263}"/>
              </a:ext>
            </a:extLst>
          </p:cNvPr>
          <p:cNvSpPr txBox="1"/>
          <p:nvPr/>
        </p:nvSpPr>
        <p:spPr>
          <a:xfrm>
            <a:off x="875530" y="3354928"/>
            <a:ext cx="509655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fr-FR" dirty="0">
                <a:solidFill>
                  <a:schemeClr val="dk1"/>
                </a:solidFill>
                <a:latin typeface="Figtree"/>
                <a:sym typeface="Figtree"/>
              </a:rPr>
              <a:t> Application de la régression logistique ordinale</a:t>
            </a:r>
            <a:endParaRPr lang="fr-FR" dirty="0">
              <a:solidFill>
                <a:schemeClr val="dk1"/>
              </a:solidFill>
            </a:endParaRPr>
          </a:p>
        </p:txBody>
      </p:sp>
      <p:sp>
        <p:nvSpPr>
          <p:cNvPr id="13" name="Google Shape;2202;p52">
            <a:extLst>
              <a:ext uri="{FF2B5EF4-FFF2-40B4-BE49-F238E27FC236}">
                <a16:creationId xmlns:a16="http://schemas.microsoft.com/office/drawing/2014/main" id="{ED2F15FF-D96D-AF81-C2B1-77D2323A6284}"/>
              </a:ext>
            </a:extLst>
          </p:cNvPr>
          <p:cNvSpPr txBox="1"/>
          <p:nvPr/>
        </p:nvSpPr>
        <p:spPr>
          <a:xfrm>
            <a:off x="875529" y="1667009"/>
            <a:ext cx="509655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fr-FR" dirty="0">
                <a:solidFill>
                  <a:schemeClr val="dk1"/>
                </a:solidFill>
                <a:latin typeface="Figtree"/>
                <a:sym typeface="Figtree"/>
              </a:rPr>
              <a:t> C</a:t>
            </a:r>
            <a:r>
              <a:rPr lang="fr-FR" dirty="0">
                <a:solidFill>
                  <a:schemeClr val="dk1"/>
                </a:solidFill>
                <a:sym typeface="Figtree"/>
              </a:rPr>
              <a:t>omparaison avec le modèle optimal</a:t>
            </a:r>
            <a:endParaRPr lang="en-US" dirty="0">
              <a:solidFill>
                <a:schemeClr val="dk1"/>
              </a:solidFill>
              <a:sym typeface="Figtree"/>
            </a:endParaRPr>
          </a:p>
          <a:p>
            <a:pPr>
              <a:lnSpc>
                <a:spcPct val="114999"/>
              </a:lnSpc>
            </a:pPr>
            <a:endParaRPr lang="fr-FR" dirty="0">
              <a:solidFill>
                <a:schemeClr val="dk1"/>
              </a:solidFill>
              <a:latin typeface="Figtree"/>
            </a:endParaRPr>
          </a:p>
        </p:txBody>
      </p:sp>
      <p:cxnSp>
        <p:nvCxnSpPr>
          <p:cNvPr id="15" name="Google Shape;2214;p52">
            <a:extLst>
              <a:ext uri="{FF2B5EF4-FFF2-40B4-BE49-F238E27FC236}">
                <a16:creationId xmlns:a16="http://schemas.microsoft.com/office/drawing/2014/main" id="{2B4A266F-929C-63E8-8783-D556EEA9FBBB}"/>
              </a:ext>
            </a:extLst>
          </p:cNvPr>
          <p:cNvCxnSpPr>
            <a:cxnSpLocks/>
          </p:cNvCxnSpPr>
          <p:nvPr/>
        </p:nvCxnSpPr>
        <p:spPr>
          <a:xfrm>
            <a:off x="5448593" y="3126264"/>
            <a:ext cx="354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2214;p52">
            <a:extLst>
              <a:ext uri="{FF2B5EF4-FFF2-40B4-BE49-F238E27FC236}">
                <a16:creationId xmlns:a16="http://schemas.microsoft.com/office/drawing/2014/main" id="{41516AE4-0897-444F-8663-D21CB908ECF9}"/>
              </a:ext>
            </a:extLst>
          </p:cNvPr>
          <p:cNvCxnSpPr>
            <a:cxnSpLocks/>
          </p:cNvCxnSpPr>
          <p:nvPr/>
        </p:nvCxnSpPr>
        <p:spPr>
          <a:xfrm>
            <a:off x="5448593" y="3618020"/>
            <a:ext cx="354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" name="Google Shape;2214;p52">
            <a:extLst>
              <a:ext uri="{FF2B5EF4-FFF2-40B4-BE49-F238E27FC236}">
                <a16:creationId xmlns:a16="http://schemas.microsoft.com/office/drawing/2014/main" id="{5141AB2E-A735-CE97-989E-0531A9246B63}"/>
              </a:ext>
            </a:extLst>
          </p:cNvPr>
          <p:cNvCxnSpPr>
            <a:cxnSpLocks/>
          </p:cNvCxnSpPr>
          <p:nvPr/>
        </p:nvCxnSpPr>
        <p:spPr>
          <a:xfrm>
            <a:off x="5448593" y="4269265"/>
            <a:ext cx="354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" name="Google Shape;2204;p52">
            <a:extLst>
              <a:ext uri="{FF2B5EF4-FFF2-40B4-BE49-F238E27FC236}">
                <a16:creationId xmlns:a16="http://schemas.microsoft.com/office/drawing/2014/main" id="{DA83EFAB-1BDA-3A61-325C-CEB19C908A61}"/>
              </a:ext>
            </a:extLst>
          </p:cNvPr>
          <p:cNvSpPr txBox="1"/>
          <p:nvPr/>
        </p:nvSpPr>
        <p:spPr>
          <a:xfrm>
            <a:off x="6088448" y="1062284"/>
            <a:ext cx="162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>
                <a:solidFill>
                  <a:schemeClr val="dk1"/>
                </a:solidFill>
                <a:latin typeface="Figtree"/>
                <a:sym typeface="Figtree"/>
              </a:rPr>
              <a:t>Jaurès</a:t>
            </a:r>
            <a:endParaRPr lang="en" dirty="0">
              <a:solidFill>
                <a:schemeClr val="dk1"/>
              </a:solidFill>
              <a:latin typeface="Figtree"/>
            </a:endParaRPr>
          </a:p>
        </p:txBody>
      </p:sp>
      <p:sp>
        <p:nvSpPr>
          <p:cNvPr id="2" name="Google Shape;2204;p52">
            <a:extLst>
              <a:ext uri="{FF2B5EF4-FFF2-40B4-BE49-F238E27FC236}">
                <a16:creationId xmlns:a16="http://schemas.microsoft.com/office/drawing/2014/main" id="{F7752001-B482-DDCE-4D2F-E513FD05A9C1}"/>
              </a:ext>
            </a:extLst>
          </p:cNvPr>
          <p:cNvSpPr txBox="1"/>
          <p:nvPr/>
        </p:nvSpPr>
        <p:spPr>
          <a:xfrm>
            <a:off x="6088447" y="1667010"/>
            <a:ext cx="162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>
                <a:solidFill>
                  <a:schemeClr val="dk1"/>
                </a:solidFill>
                <a:latin typeface="Figtree"/>
                <a:sym typeface="Figtree"/>
              </a:rPr>
              <a:t>Carlos</a:t>
            </a:r>
            <a:endParaRPr lang="en" dirty="0">
              <a:solidFill>
                <a:schemeClr val="dk1"/>
              </a:solidFill>
              <a:latin typeface="Figtree"/>
            </a:endParaRPr>
          </a:p>
        </p:txBody>
      </p:sp>
      <p:sp>
        <p:nvSpPr>
          <p:cNvPr id="4" name="Google Shape;2204;p52">
            <a:extLst>
              <a:ext uri="{FF2B5EF4-FFF2-40B4-BE49-F238E27FC236}">
                <a16:creationId xmlns:a16="http://schemas.microsoft.com/office/drawing/2014/main" id="{F3D05B90-0F9A-161F-685B-CD50942ACB42}"/>
              </a:ext>
            </a:extLst>
          </p:cNvPr>
          <p:cNvSpPr txBox="1"/>
          <p:nvPr/>
        </p:nvSpPr>
        <p:spPr>
          <a:xfrm>
            <a:off x="6088448" y="2285028"/>
            <a:ext cx="162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>
                <a:solidFill>
                  <a:schemeClr val="dk1"/>
                </a:solidFill>
                <a:latin typeface="Figtree"/>
                <a:sym typeface="Figtree"/>
              </a:rPr>
              <a:t>Léo</a:t>
            </a:r>
            <a:endParaRPr lang="en" dirty="0">
              <a:solidFill>
                <a:schemeClr val="dk1"/>
              </a:solidFill>
              <a:latin typeface="Figtree"/>
            </a:endParaRPr>
          </a:p>
        </p:txBody>
      </p:sp>
      <p:sp>
        <p:nvSpPr>
          <p:cNvPr id="7" name="Google Shape;2204;p52">
            <a:extLst>
              <a:ext uri="{FF2B5EF4-FFF2-40B4-BE49-F238E27FC236}">
                <a16:creationId xmlns:a16="http://schemas.microsoft.com/office/drawing/2014/main" id="{D93C8072-C420-4856-B261-B7CEBB8292C5}"/>
              </a:ext>
            </a:extLst>
          </p:cNvPr>
          <p:cNvSpPr txBox="1"/>
          <p:nvPr/>
        </p:nvSpPr>
        <p:spPr>
          <a:xfrm>
            <a:off x="6088448" y="2876464"/>
            <a:ext cx="162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>
                <a:solidFill>
                  <a:schemeClr val="dk1"/>
                </a:solidFill>
                <a:latin typeface="Figtree"/>
                <a:sym typeface="Figtree"/>
              </a:rPr>
              <a:t>Elif</a:t>
            </a:r>
            <a:endParaRPr lang="en" dirty="0">
              <a:solidFill>
                <a:schemeClr val="dk1"/>
              </a:solidFill>
              <a:latin typeface="Figtree"/>
            </a:endParaRPr>
          </a:p>
        </p:txBody>
      </p:sp>
      <p:sp>
        <p:nvSpPr>
          <p:cNvPr id="14" name="Google Shape;2204;p52">
            <a:extLst>
              <a:ext uri="{FF2B5EF4-FFF2-40B4-BE49-F238E27FC236}">
                <a16:creationId xmlns:a16="http://schemas.microsoft.com/office/drawing/2014/main" id="{A2F1761C-AB05-1925-4222-5ECE84D78CE7}"/>
              </a:ext>
            </a:extLst>
          </p:cNvPr>
          <p:cNvSpPr txBox="1"/>
          <p:nvPr/>
        </p:nvSpPr>
        <p:spPr>
          <a:xfrm>
            <a:off x="6088447" y="3381510"/>
            <a:ext cx="162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>
                <a:solidFill>
                  <a:schemeClr val="dk1"/>
                </a:solidFill>
                <a:latin typeface="Figtree"/>
              </a:rPr>
              <a:t>Alexandre</a:t>
            </a:r>
          </a:p>
        </p:txBody>
      </p:sp>
      <p:sp>
        <p:nvSpPr>
          <p:cNvPr id="19" name="Google Shape;2204;p52">
            <a:extLst>
              <a:ext uri="{FF2B5EF4-FFF2-40B4-BE49-F238E27FC236}">
                <a16:creationId xmlns:a16="http://schemas.microsoft.com/office/drawing/2014/main" id="{CA89115C-3EC3-E703-A8A4-4483CB6A5114}"/>
              </a:ext>
            </a:extLst>
          </p:cNvPr>
          <p:cNvSpPr txBox="1"/>
          <p:nvPr/>
        </p:nvSpPr>
        <p:spPr>
          <a:xfrm>
            <a:off x="6088448" y="3986237"/>
            <a:ext cx="162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>
                <a:solidFill>
                  <a:schemeClr val="dk1"/>
                </a:solidFill>
                <a:latin typeface="Figtree"/>
              </a:rPr>
              <a:t>Manon</a:t>
            </a:r>
          </a:p>
        </p:txBody>
      </p:sp>
    </p:spTree>
    <p:extLst>
      <p:ext uri="{BB962C8B-B14F-4D97-AF65-F5344CB8AC3E}">
        <p14:creationId xmlns:p14="http://schemas.microsoft.com/office/powerpoint/2010/main" val="75130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1014966" y="1203693"/>
            <a:ext cx="7397514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Travailler la roadmap plus en détail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Adapter le formulaire d’entrée à notre sujet (noms, boutons)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d’un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de sortie (jauge)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Plusieurs méthodes de sélection des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Premier algorithme de prédiction 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60481C-3842-A9E2-62B5-89D76F0F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0671" y="636625"/>
            <a:ext cx="4342070" cy="4335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20234" y="1620005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229183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energy_100g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kilocalories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saturated-fat_100g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trans-fat_100g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cholesterol_100g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carbohydrates_100g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carbohydrates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sugars_100g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fiber_100g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fibres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proteins_100g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salt_100g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sodium_100g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vitamin-a_100g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vitamin-c_100g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calcium_100g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iron_100g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 err="1">
                          <a:effectLst/>
                        </a:rPr>
                        <a:t>nutrition_grade_fr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F0CBC01A-35CC-BFDA-8B2C-354307A8F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20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1165860" y="739112"/>
            <a:ext cx="1904367" cy="660814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53713" y="112705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 flipV="1">
            <a:off x="4077764" y="739112"/>
            <a:ext cx="1941498" cy="5049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2898766" y="965169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1200234"/>
            <a:ext cx="3872117" cy="3872117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9493F788-A06C-39B0-A2FE-472921C4B7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790" y="1671202"/>
            <a:ext cx="3744838" cy="2317833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615</Words>
  <Application>Microsoft Office PowerPoint</Application>
  <PresentationFormat>On-screen Show (16:9)</PresentationFormat>
  <Paragraphs>137</Paragraphs>
  <Slides>14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Nutrition and Healthy Eating - Health - 9th grade by Slidesgo</vt:lpstr>
      <vt:lpstr>Slidesgo Final Pages</vt:lpstr>
      <vt:lpstr>Nutri-Score</vt:lpstr>
      <vt:lpstr>Table des matières</vt:lpstr>
      <vt:lpstr>L'équipe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L’application</vt:lpstr>
      <vt:lpstr>Place aux démos !</vt:lpstr>
      <vt:lpstr>PowerPoint Presentation</vt:lpstr>
      <vt:lpstr>PowerPoint Presentation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JORDHY JEAN JAURES OTOGONGOUA EMEMAGA</cp:lastModifiedBy>
  <cp:revision>712</cp:revision>
  <dcterms:modified xsi:type="dcterms:W3CDTF">2023-10-26T21:38:21Z</dcterms:modified>
</cp:coreProperties>
</file>

<file path=docProps/thumbnail.jpeg>
</file>